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0" r:id="rId5"/>
    <p:sldId id="261" r:id="rId6"/>
    <p:sldId id="268" r:id="rId7"/>
    <p:sldId id="258" r:id="rId8"/>
    <p:sldId id="267" r:id="rId9"/>
    <p:sldId id="259" r:id="rId10"/>
    <p:sldId id="264" r:id="rId11"/>
    <p:sldId id="265" r:id="rId12"/>
    <p:sldId id="269" r:id="rId13"/>
    <p:sldId id="262" r:id="rId14"/>
    <p:sldId id="266" r:id="rId15"/>
    <p:sldId id="263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CCF10-8F4A-47E8-9D2F-830B476A12A4}" v="15" dt="2026-04-03T01:12:35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7E1C3-ACC9-40A1-92EB-0E2D8E02893F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C19B7-BFAE-429E-8BB4-EF74D464BD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845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C19B7-BFAE-429E-8BB4-EF74D464BD0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747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CEC90-45D6-D5FF-D51B-E4A02B791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C4F3A-5084-01CB-77C5-19EB9FCD1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0039CA-C5E5-1CA6-EB54-A4511184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9A724F-EEBD-2FA5-43F5-D5ABF690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17D507-5508-3457-862D-E03E73FD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731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304E5-0FD3-9CC3-6CD8-8949C3F0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9F2380-6028-D4B3-CD33-7843A773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86D251-AA2F-18F9-5EFA-2000128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8407FB-0B82-5F30-BD52-BA273DD5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0CF70F-0C5D-8CF6-6D81-FC9C0026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937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6CE0B6-0796-509A-4988-B0920EA1A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830BD-F368-AA4E-9A80-2BBAE6A52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35E78-E627-1B20-F1C1-1721BA3B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DB435-11A4-8748-F5A4-81FE0A17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8A134-EC31-A481-73DE-D8203C21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910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D8DB7-768A-299C-58AA-F82E25BC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4DE3A-6AF3-2307-CD5D-0F4CF513D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5DC589-FEF0-6027-0701-15A05626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A9285A-9B25-B062-2AFF-C6F669E7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0C0895-8BAD-E0F8-4754-56B9CEBD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76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BBDED-F8D5-DEB7-814D-765BCA07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65E121-DD43-4AE9-1401-4D3F2FD24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22059C-5B69-7FB3-7970-39D193D6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672B3-B185-EF13-4704-862F7672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EA4E99-F502-06C7-C675-AACC58FA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1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349D-5458-BD23-6E2E-91F826DE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BD7ECA-4C5D-D34B-7E87-FDE8AB5CF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A8F18-A2C3-9A50-BF3D-50390246B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20C073-D7BD-C922-EDE1-C6AC0567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A94CA3-78D8-6FC3-E5BF-12137CB1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B76444-DDB4-3A04-A704-24F022EE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756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F8999-3D98-B31D-205D-268CA70B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1EF72-DCB7-1E6E-6B6D-3B146401B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D9DEB9-8AFD-573F-C7A4-4858ECA08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E8694B-CD3B-6F1E-806D-986AA224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3380FA-D4BE-1257-33BE-8D72631B7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D7C43F-722A-4932-A3C9-3E9AE8BF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8AEB45-B00A-CEF0-4198-EF867D4E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1648D8-3D26-059A-C06E-6D6B5A43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75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6F846-32EF-93B8-4034-A6325BDA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AF4373-9DC8-8A54-BEC2-240B0DB9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C19089-7498-8F6B-62DB-C031AFB1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084CEE-2C32-0023-94C4-8BC6F77E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43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EFA714-6F0D-E5A1-E8E4-3FE17B77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FED9DF-AF2E-CD61-A431-79B3E498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B8F517-5B66-4DF1-2BA3-7437E45C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208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F07061-FE94-8E98-3ACC-B41F781B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F4BEAF-5979-4CE5-F83A-4E3403AE1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5DD3D9-9D2B-C34C-B817-BEABF16D1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6F6680-CBB5-A802-54A7-EC152B42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31A21-05A2-4370-17AD-AFC79F2F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1734C0-C4AF-D735-951A-18A96638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2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052F1-A68F-9E58-CAE8-9BD57E4D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90DEB0-53F0-2228-03D4-22C06F655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779707-26C9-5FC0-91A5-6DE1713CB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7FE73-2054-60ED-AF7B-82C6E2A2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D09C4B-AFB3-1FFC-C0B9-3072ECE8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4F615-2851-3B02-6AD0-9ABA776F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27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72EE33-B506-6EB1-514F-AC167F42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F6809E-CC96-79EF-14D5-CCF9350F3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1B7DE4-3FB9-F8FB-3F9A-0F232C799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9BADB1-932F-415A-9819-7457D8FB3B99}" type="datetimeFigureOut">
              <a:rPr lang="es-CO" smtClean="0"/>
              <a:t>6/04/2026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4BBDE-F9AA-D399-023D-D9C6FB732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B4224-29C2-0930-C523-C9D2BF4CE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CCD94-5859-4830-87D6-CD0D1E961D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5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2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6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4C4425-834B-45B5-FCA9-12D327E6FE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6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7B11C-B3F0-336F-8693-5F1574E8B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8EFC4C-3411-1840-8CBF-52B7CAD11D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7215C7B-D284-CD54-0E0C-E4B2832AC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46" y="1226978"/>
            <a:ext cx="872451" cy="95488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45D6A4F-B10A-4673-F080-3B519F7DDC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015" y="1233848"/>
            <a:ext cx="948017" cy="94801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5FF7671-BA70-0445-E174-105B78E5EB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128" y="1264761"/>
            <a:ext cx="948017" cy="87932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1697FE4-D33E-4098-3BCC-BE3B00F1C05D}"/>
              </a:ext>
            </a:extLst>
          </p:cNvPr>
          <p:cNvSpPr txBox="1"/>
          <p:nvPr/>
        </p:nvSpPr>
        <p:spPr>
          <a:xfrm>
            <a:off x="1654898" y="2278964"/>
            <a:ext cx="217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0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ipsum</a:t>
            </a:r>
            <a:endParaRPr lang="es-CO" sz="20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3B5A9A0-685C-E0C2-F0D6-C25609C165DC}"/>
              </a:ext>
            </a:extLst>
          </p:cNvPr>
          <p:cNvSpPr txBox="1"/>
          <p:nvPr/>
        </p:nvSpPr>
        <p:spPr>
          <a:xfrm>
            <a:off x="1336650" y="2690336"/>
            <a:ext cx="2934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nibh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euismod</a:t>
            </a:r>
            <a:endParaRPr lang="es-CO" sz="1400" dirty="0">
              <a:solidFill>
                <a:srgbClr val="8B8D8E"/>
              </a:solidFill>
              <a:latin typeface="Aptos" panose="020B00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2C02FCA-D7A2-649D-8F59-7FCB0BE167C9}"/>
              </a:ext>
            </a:extLst>
          </p:cNvPr>
          <p:cNvSpPr txBox="1"/>
          <p:nvPr/>
        </p:nvSpPr>
        <p:spPr>
          <a:xfrm>
            <a:off x="4909086" y="2278964"/>
            <a:ext cx="217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0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ipsum</a:t>
            </a:r>
            <a:endParaRPr lang="es-CO" sz="20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549305D-D3B8-947C-9941-F87A4444AA92}"/>
              </a:ext>
            </a:extLst>
          </p:cNvPr>
          <p:cNvSpPr txBox="1"/>
          <p:nvPr/>
        </p:nvSpPr>
        <p:spPr>
          <a:xfrm>
            <a:off x="4590838" y="2690336"/>
            <a:ext cx="2934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nibh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euismod</a:t>
            </a:r>
            <a:endParaRPr lang="es-CO" sz="1400" dirty="0">
              <a:solidFill>
                <a:srgbClr val="8B8D8E"/>
              </a:solidFill>
              <a:latin typeface="Aptos" panose="020B00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CB6A887-4C2A-EEFE-E725-A11093FF54FF}"/>
              </a:ext>
            </a:extLst>
          </p:cNvPr>
          <p:cNvSpPr txBox="1"/>
          <p:nvPr/>
        </p:nvSpPr>
        <p:spPr>
          <a:xfrm>
            <a:off x="8116903" y="2278964"/>
            <a:ext cx="2172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0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ipsum</a:t>
            </a:r>
            <a:endParaRPr lang="es-CO" sz="20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45B4227-746B-E704-28A0-7BFAEC6A135B}"/>
              </a:ext>
            </a:extLst>
          </p:cNvPr>
          <p:cNvSpPr txBox="1"/>
          <p:nvPr/>
        </p:nvSpPr>
        <p:spPr>
          <a:xfrm>
            <a:off x="7798655" y="2690336"/>
            <a:ext cx="29343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nibh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euismod</a:t>
            </a:r>
            <a:endParaRPr lang="es-CO" sz="1400" dirty="0">
              <a:solidFill>
                <a:srgbClr val="8B8D8E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2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C5C6F-18BB-2B22-2E83-B35ABA5F7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0C4E4C-CEF1-E257-1F81-1E6CF3D7D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CDD8DAD-115A-9C88-1DDD-0B8A8684D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14407"/>
              </p:ext>
            </p:extLst>
          </p:nvPr>
        </p:nvGraphicFramePr>
        <p:xfrm>
          <a:off x="3225022" y="4615034"/>
          <a:ext cx="7654288" cy="97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572">
                  <a:extLst>
                    <a:ext uri="{9D8B030D-6E8A-4147-A177-3AD203B41FA5}">
                      <a16:colId xmlns:a16="http://schemas.microsoft.com/office/drawing/2014/main" val="2787967154"/>
                    </a:ext>
                  </a:extLst>
                </a:gridCol>
                <a:gridCol w="1913572">
                  <a:extLst>
                    <a:ext uri="{9D8B030D-6E8A-4147-A177-3AD203B41FA5}">
                      <a16:colId xmlns:a16="http://schemas.microsoft.com/office/drawing/2014/main" val="1122183522"/>
                    </a:ext>
                  </a:extLst>
                </a:gridCol>
                <a:gridCol w="1913572">
                  <a:extLst>
                    <a:ext uri="{9D8B030D-6E8A-4147-A177-3AD203B41FA5}">
                      <a16:colId xmlns:a16="http://schemas.microsoft.com/office/drawing/2014/main" val="2530359511"/>
                    </a:ext>
                  </a:extLst>
                </a:gridCol>
                <a:gridCol w="1913572">
                  <a:extLst>
                    <a:ext uri="{9D8B030D-6E8A-4147-A177-3AD203B41FA5}">
                      <a16:colId xmlns:a16="http://schemas.microsoft.com/office/drawing/2014/main" val="3119800454"/>
                    </a:ext>
                  </a:extLst>
                </a:gridCol>
              </a:tblGrid>
              <a:tr h="440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43349"/>
                  </a:ext>
                </a:extLst>
              </a:tr>
              <a:tr h="53616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01656"/>
                  </a:ext>
                </a:extLst>
              </a:tr>
            </a:tbl>
          </a:graphicData>
        </a:graphic>
      </p:graphicFrame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B079B180-2985-D88A-6316-FCC64E3EFFAA}"/>
              </a:ext>
            </a:extLst>
          </p:cNvPr>
          <p:cNvSpPr txBox="1">
            <a:spLocks/>
          </p:cNvSpPr>
          <p:nvPr/>
        </p:nvSpPr>
        <p:spPr>
          <a:xfrm>
            <a:off x="3150164" y="1870939"/>
            <a:ext cx="8087735" cy="1995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volutpat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wisi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ad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minim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veniam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quis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nostrud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exerci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tation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ullamcorper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suscipit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lobortis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nisl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accumsan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et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iusto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odio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dignissim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qui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blandit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praesent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luptatum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zzril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delenit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augue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duis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te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feugait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nulla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facilisi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endParaRPr lang="es-MX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3B0A6431-D93F-14B4-4FE2-55A4C576CD5D}"/>
              </a:ext>
            </a:extLst>
          </p:cNvPr>
          <p:cNvSpPr txBox="1">
            <a:spLocks/>
          </p:cNvSpPr>
          <p:nvPr/>
        </p:nvSpPr>
        <p:spPr>
          <a:xfrm>
            <a:off x="3150164" y="1162848"/>
            <a:ext cx="7729146" cy="708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F25A2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0" dirty="0">
                <a:solidFill>
                  <a:srgbClr val="007C32"/>
                </a:solidFill>
                <a:latin typeface="Arial Rounded MT Bold" panose="020F0704030504030204" pitchFamily="34" charset="0"/>
              </a:rPr>
              <a:t>Haga clic para añadir Titulo</a:t>
            </a:r>
          </a:p>
        </p:txBody>
      </p:sp>
    </p:spTree>
    <p:extLst>
      <p:ext uri="{BB962C8B-B14F-4D97-AF65-F5344CB8AC3E}">
        <p14:creationId xmlns:p14="http://schemas.microsoft.com/office/powerpoint/2010/main" val="249954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DD50D8-9535-6B31-A338-66FE5540A6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F10462-1F47-6030-3F88-AA59AC4D4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3" b="48009"/>
          <a:stretch/>
        </p:blipFill>
        <p:spPr>
          <a:xfrm rot="12173442">
            <a:off x="-385540" y="-273708"/>
            <a:ext cx="2405993" cy="21812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518DC8-5195-2D1B-C2C6-33DF21044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3" b="48009"/>
          <a:stretch/>
        </p:blipFill>
        <p:spPr>
          <a:xfrm rot="3620830">
            <a:off x="9618211" y="5350615"/>
            <a:ext cx="2405993" cy="2181270"/>
          </a:xfrm>
          <a:prstGeom prst="rect">
            <a:avLst/>
          </a:prstGeom>
        </p:spPr>
      </p:pic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47F8D100-FC8F-6158-992C-0C8F381E658D}"/>
              </a:ext>
            </a:extLst>
          </p:cNvPr>
          <p:cNvSpPr txBox="1">
            <a:spLocks/>
          </p:cNvSpPr>
          <p:nvPr/>
        </p:nvSpPr>
        <p:spPr>
          <a:xfrm>
            <a:off x="1549082" y="2289608"/>
            <a:ext cx="8087735" cy="1995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volutpat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wisi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ad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minim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veniam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quis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nostrud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exerci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tation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ullamcorper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suscipit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lobortis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nisl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accumsan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et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iusto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odio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dignissim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qui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blandit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praesent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luptatum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zzril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delenit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augue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duis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te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feugait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nulla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facilisi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endParaRPr lang="es-MX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496E2E8-6B7F-454D-D4A6-10667F8935D9}"/>
              </a:ext>
            </a:extLst>
          </p:cNvPr>
          <p:cNvSpPr txBox="1">
            <a:spLocks/>
          </p:cNvSpPr>
          <p:nvPr/>
        </p:nvSpPr>
        <p:spPr>
          <a:xfrm>
            <a:off x="1549082" y="1581517"/>
            <a:ext cx="7729146" cy="708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F25A2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0" dirty="0">
                <a:solidFill>
                  <a:srgbClr val="007C32"/>
                </a:solidFill>
                <a:latin typeface="Arial Rounded MT Bold" panose="020F0704030504030204" pitchFamily="34" charset="0"/>
              </a:rPr>
              <a:t>Haga clic para añadir Titulo</a:t>
            </a:r>
          </a:p>
        </p:txBody>
      </p:sp>
    </p:spTree>
    <p:extLst>
      <p:ext uri="{BB962C8B-B14F-4D97-AF65-F5344CB8AC3E}">
        <p14:creationId xmlns:p14="http://schemas.microsoft.com/office/powerpoint/2010/main" val="357801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97738-66B0-9E4F-C4E6-70FA38750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CBF75A0-0528-4D98-49AA-B901C29D34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9BFBA31-A756-EDAB-08EC-BA1F88B2DAAA}"/>
              </a:ext>
            </a:extLst>
          </p:cNvPr>
          <p:cNvSpPr/>
          <p:nvPr/>
        </p:nvSpPr>
        <p:spPr>
          <a:xfrm>
            <a:off x="1579294" y="1286782"/>
            <a:ext cx="4859215" cy="1274884"/>
          </a:xfrm>
          <a:prstGeom prst="roundRect">
            <a:avLst/>
          </a:prstGeom>
          <a:solidFill>
            <a:srgbClr val="9BC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40FE260A-8A5F-87B0-464E-91DB55E4DB03}"/>
              </a:ext>
            </a:extLst>
          </p:cNvPr>
          <p:cNvSpPr/>
          <p:nvPr/>
        </p:nvSpPr>
        <p:spPr>
          <a:xfrm>
            <a:off x="1579293" y="2822177"/>
            <a:ext cx="4859215" cy="1274884"/>
          </a:xfrm>
          <a:prstGeom prst="roundRect">
            <a:avLst/>
          </a:prstGeom>
          <a:solidFill>
            <a:srgbClr val="7FA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3B84C5E-96A6-3C72-B5FB-C6B13BF16CAD}"/>
              </a:ext>
            </a:extLst>
          </p:cNvPr>
          <p:cNvSpPr/>
          <p:nvPr/>
        </p:nvSpPr>
        <p:spPr>
          <a:xfrm>
            <a:off x="1579293" y="4357572"/>
            <a:ext cx="4859215" cy="1274884"/>
          </a:xfrm>
          <a:prstGeom prst="roundRect">
            <a:avLst/>
          </a:prstGeom>
          <a:solidFill>
            <a:srgbClr val="007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D824B7C-2463-A9AB-884A-30014002BCC9}"/>
              </a:ext>
            </a:extLst>
          </p:cNvPr>
          <p:cNvSpPr txBox="1"/>
          <p:nvPr/>
        </p:nvSpPr>
        <p:spPr>
          <a:xfrm>
            <a:off x="2753694" y="1436058"/>
            <a:ext cx="222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226832E-95ED-7A90-50F6-962F885DB8FA}"/>
              </a:ext>
            </a:extLst>
          </p:cNvPr>
          <p:cNvSpPr txBox="1"/>
          <p:nvPr/>
        </p:nvSpPr>
        <p:spPr>
          <a:xfrm>
            <a:off x="2753694" y="1897723"/>
            <a:ext cx="362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nibh</a:t>
            </a:r>
            <a:endParaRPr lang="es-CO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1E3E4AE-E59A-761E-B38F-54B9B03073E8}"/>
              </a:ext>
            </a:extLst>
          </p:cNvPr>
          <p:cNvSpPr txBox="1"/>
          <p:nvPr/>
        </p:nvSpPr>
        <p:spPr>
          <a:xfrm>
            <a:off x="2798334" y="2950182"/>
            <a:ext cx="222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495BD7-6120-9C7D-CC87-4F6AAE03E691}"/>
              </a:ext>
            </a:extLst>
          </p:cNvPr>
          <p:cNvSpPr txBox="1"/>
          <p:nvPr/>
        </p:nvSpPr>
        <p:spPr>
          <a:xfrm>
            <a:off x="2798334" y="3411847"/>
            <a:ext cx="362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nibh</a:t>
            </a:r>
            <a:endParaRPr lang="es-CO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8C193E2-A054-C5EA-EDAF-8E4CF49F0DF0}"/>
              </a:ext>
            </a:extLst>
          </p:cNvPr>
          <p:cNvSpPr txBox="1"/>
          <p:nvPr/>
        </p:nvSpPr>
        <p:spPr>
          <a:xfrm>
            <a:off x="2880396" y="4464329"/>
            <a:ext cx="222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BEAC5E-EBCB-78AF-F52C-6A087B3D1DB6}"/>
              </a:ext>
            </a:extLst>
          </p:cNvPr>
          <p:cNvSpPr txBox="1"/>
          <p:nvPr/>
        </p:nvSpPr>
        <p:spPr>
          <a:xfrm>
            <a:off x="2880396" y="4925994"/>
            <a:ext cx="362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nibh</a:t>
            </a:r>
            <a:endParaRPr lang="es-CO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C3C4EEB-01B6-AC22-A54E-9A97D9E5C1D6}"/>
              </a:ext>
            </a:extLst>
          </p:cNvPr>
          <p:cNvSpPr/>
          <p:nvPr/>
        </p:nvSpPr>
        <p:spPr>
          <a:xfrm>
            <a:off x="1784956" y="1453706"/>
            <a:ext cx="913814" cy="913814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92C0B489-4B17-1AD1-7594-F9580C9139D9}"/>
              </a:ext>
            </a:extLst>
          </p:cNvPr>
          <p:cNvSpPr/>
          <p:nvPr/>
        </p:nvSpPr>
        <p:spPr>
          <a:xfrm>
            <a:off x="1784956" y="2993597"/>
            <a:ext cx="913814" cy="913814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4B877383-3136-EC2F-356C-5EFD63A3A558}"/>
              </a:ext>
            </a:extLst>
          </p:cNvPr>
          <p:cNvSpPr/>
          <p:nvPr/>
        </p:nvSpPr>
        <p:spPr>
          <a:xfrm>
            <a:off x="1784956" y="4538107"/>
            <a:ext cx="913814" cy="913814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B7DF530-4B77-55A7-D06C-83C9C1123E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104" y="1593639"/>
            <a:ext cx="682270" cy="66116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5919164-6816-9D35-1278-6E3721BA88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462" y="3098835"/>
            <a:ext cx="513044" cy="65360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ECAEA74-86EF-4FBC-22FB-D96CBB0AFB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921" y="4754951"/>
            <a:ext cx="647848" cy="5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49BEF-4425-30FB-E9C3-45D20FBEC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231CF4-3F92-FD8B-1043-ADF861BB13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1A4A8B-7157-B572-CF3E-5EA2B42F86E6}"/>
              </a:ext>
            </a:extLst>
          </p:cNvPr>
          <p:cNvSpPr txBox="1"/>
          <p:nvPr/>
        </p:nvSpPr>
        <p:spPr>
          <a:xfrm>
            <a:off x="1108799" y="1011702"/>
            <a:ext cx="4126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>
                <a:solidFill>
                  <a:srgbClr val="00782B"/>
                </a:solidFill>
                <a:latin typeface="Arial Rounded MT Bold" panose="020F0704030504030204" pitchFamily="34" charset="0"/>
              </a:rPr>
              <a:t>Iconografía</a:t>
            </a:r>
            <a:endParaRPr lang="es-CO" sz="5400" dirty="0">
              <a:solidFill>
                <a:srgbClr val="00782B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FCE297-97B0-65E8-9BE5-C66D4C4B3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639" y="2564827"/>
            <a:ext cx="872451" cy="9548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ABD8F9-3B65-A1E6-EAFC-F9BA64CF00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903" y="2534870"/>
            <a:ext cx="948017" cy="9480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3B226D-7900-EAEA-263C-E9789A99B3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876" y="2562361"/>
            <a:ext cx="948017" cy="8793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96B4CC-F53D-3EB6-36A4-2D30783140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48" y="2512525"/>
            <a:ext cx="958894" cy="9926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2FE2B8-D528-0B58-EE26-82A8AC2961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415" y="2500044"/>
            <a:ext cx="952142" cy="10061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6FEBDC7-3F07-A4A5-1028-D0FEF067A3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425" y="2486538"/>
            <a:ext cx="958895" cy="10331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3EE439-F262-468D-1831-FFCF2739FC0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381" y="2423816"/>
            <a:ext cx="1039928" cy="10129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2B5BA39-CB9E-5621-2CB5-9A45A72771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03" y="2620780"/>
            <a:ext cx="1019668" cy="8103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DFF8B2D-57ED-4B16-76A3-29DB2994343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454" y="4634472"/>
            <a:ext cx="769816" cy="9791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88DD21-7B0D-BF38-6BF8-2C42EC7207A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460" y="4600709"/>
            <a:ext cx="763063" cy="1012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A8BB3DB-FACD-C54F-D05B-320FA088DF6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044" y="4552305"/>
            <a:ext cx="972400" cy="97240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1F8CB9DC-86AF-4BF6-74C8-08059EDFCBB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110" y="4612911"/>
            <a:ext cx="850849" cy="8778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1960EF3F-F5B3-EF0B-EACF-3A79A9AB5D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218" y="4570388"/>
            <a:ext cx="952141" cy="945389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0F1DFC7-A070-1AC9-74C4-7316282B980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880" y="4604212"/>
            <a:ext cx="958894" cy="96564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C310FF0F-DDF4-9F18-5CFA-EDE3BBB8262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049" y="4570389"/>
            <a:ext cx="763063" cy="94538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6BA1590-E8DB-8C12-2365-A9E38C0F0B9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531" y="4722840"/>
            <a:ext cx="1111755" cy="7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0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6B9B5-063E-C016-72E5-418B40052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E4C5A1-FADA-056E-B436-3DD18C5106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54DC8B0-8081-A3BB-DAA3-6B854C331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37EB71-E72C-40DE-9667-ADCE8DFDCE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602" y="439369"/>
            <a:ext cx="2290190" cy="4886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770C4CD-89BC-4045-81E5-2476FC92B7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823" y="1835391"/>
            <a:ext cx="2648554" cy="14417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2DA1F3-16D7-4311-A8A7-79B9534A80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9162" y="2552706"/>
            <a:ext cx="7132651" cy="43052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47F43E9-6C65-4D38-B2BB-8B8A8B64D0DF}"/>
              </a:ext>
            </a:extLst>
          </p:cNvPr>
          <p:cNvSpPr txBox="1"/>
          <p:nvPr/>
        </p:nvSpPr>
        <p:spPr>
          <a:xfrm>
            <a:off x="609600" y="4174785"/>
            <a:ext cx="554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subportada</a:t>
            </a:r>
            <a:endParaRPr lang="es-CO" sz="72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51CE98B-0E84-4124-A7F5-5F331C79F44E}"/>
              </a:ext>
            </a:extLst>
          </p:cNvPr>
          <p:cNvCxnSpPr/>
          <p:nvPr/>
        </p:nvCxnSpPr>
        <p:spPr>
          <a:xfrm>
            <a:off x="742949" y="5572337"/>
            <a:ext cx="49933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366286-4986-4522-8590-C2AB0915A5AC}"/>
              </a:ext>
            </a:extLst>
          </p:cNvPr>
          <p:cNvSpPr txBox="1"/>
          <p:nvPr/>
        </p:nvSpPr>
        <p:spPr>
          <a:xfrm>
            <a:off x="742949" y="5769561"/>
            <a:ext cx="414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ptos" panose="020B0004020202020204" pitchFamily="34" charset="0"/>
              </a:rPr>
              <a:t>Contexto del tema</a:t>
            </a:r>
            <a:endParaRPr lang="es-CO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D45894-8425-40E5-B481-28AC5E217B28}"/>
              </a:ext>
            </a:extLst>
          </p:cNvPr>
          <p:cNvSpPr txBox="1"/>
          <p:nvPr/>
        </p:nvSpPr>
        <p:spPr>
          <a:xfrm>
            <a:off x="609600" y="3332003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Plantilla</a:t>
            </a:r>
            <a:endParaRPr lang="es-CO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1817D-3854-598A-F530-EEED76032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3A315DD-5CBF-0233-E944-569A597B6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9162" y="0"/>
            <a:ext cx="1230253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C3712B-6BE3-61D4-EA8B-24C2DBC077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602" y="439369"/>
            <a:ext cx="2290190" cy="4886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5703594-541B-C8C4-F37A-790A658C9C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823" y="1835391"/>
            <a:ext cx="2648554" cy="14417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25FFBF-ACD5-530A-96F7-291073EC83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79162" y="2552706"/>
            <a:ext cx="7132651" cy="430529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E5C4AF2-ED79-EB03-B984-432916B23221}"/>
              </a:ext>
            </a:extLst>
          </p:cNvPr>
          <p:cNvSpPr txBox="1"/>
          <p:nvPr/>
        </p:nvSpPr>
        <p:spPr>
          <a:xfrm>
            <a:off x="609600" y="4174785"/>
            <a:ext cx="554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subportada</a:t>
            </a:r>
            <a:endParaRPr lang="es-CO" sz="72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D26D9EA-409D-13BC-0A3E-A02E7926462E}"/>
              </a:ext>
            </a:extLst>
          </p:cNvPr>
          <p:cNvCxnSpPr/>
          <p:nvPr/>
        </p:nvCxnSpPr>
        <p:spPr>
          <a:xfrm>
            <a:off x="742949" y="5572337"/>
            <a:ext cx="49933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5380ED-CC67-E6CE-06ED-60DB33E535C0}"/>
              </a:ext>
            </a:extLst>
          </p:cNvPr>
          <p:cNvSpPr txBox="1"/>
          <p:nvPr/>
        </p:nvSpPr>
        <p:spPr>
          <a:xfrm>
            <a:off x="742949" y="5769561"/>
            <a:ext cx="414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ptos" panose="020B0004020202020204" pitchFamily="34" charset="0"/>
              </a:rPr>
              <a:t>Contexto del tema</a:t>
            </a:r>
            <a:endParaRPr lang="es-CO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A2E80CB-79F6-99A9-E00E-D1AD98B1D6E3}"/>
              </a:ext>
            </a:extLst>
          </p:cNvPr>
          <p:cNvSpPr txBox="1"/>
          <p:nvPr/>
        </p:nvSpPr>
        <p:spPr>
          <a:xfrm>
            <a:off x="609600" y="3332003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Plantilla</a:t>
            </a:r>
            <a:endParaRPr lang="es-CO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3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108DE-6ACE-444F-96A9-D34BED65B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722AE21E-B72B-7EF2-0DF1-9D6A897903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2E1F3EA-08A9-9BB5-8F7B-99CFA6F754B2}"/>
              </a:ext>
            </a:extLst>
          </p:cNvPr>
          <p:cNvSpPr txBox="1"/>
          <p:nvPr/>
        </p:nvSpPr>
        <p:spPr>
          <a:xfrm>
            <a:off x="1705696" y="2811646"/>
            <a:ext cx="554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subportada</a:t>
            </a:r>
            <a:endParaRPr lang="es-CO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430FDA1-A881-6243-B30E-3D8E661D9E17}"/>
              </a:ext>
            </a:extLst>
          </p:cNvPr>
          <p:cNvSpPr txBox="1"/>
          <p:nvPr/>
        </p:nvSpPr>
        <p:spPr>
          <a:xfrm>
            <a:off x="1705696" y="1968864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Plantilla</a:t>
            </a:r>
            <a:endParaRPr lang="es-CO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6AD0C5B-D337-237F-67FE-2070F3651A97}"/>
              </a:ext>
            </a:extLst>
          </p:cNvPr>
          <p:cNvSpPr txBox="1"/>
          <p:nvPr/>
        </p:nvSpPr>
        <p:spPr>
          <a:xfrm>
            <a:off x="1705696" y="4330595"/>
            <a:ext cx="414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ptos" panose="020B0004020202020204" pitchFamily="34" charset="0"/>
              </a:rPr>
              <a:t>Contexto del tema</a:t>
            </a:r>
            <a:endParaRPr lang="es-CO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145940-9297-2BE8-D8B5-E2E6929274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7D39AC-AE8E-33D4-5169-F098DA9656C4}"/>
              </a:ext>
            </a:extLst>
          </p:cNvPr>
          <p:cNvSpPr txBox="1"/>
          <p:nvPr/>
        </p:nvSpPr>
        <p:spPr>
          <a:xfrm>
            <a:off x="1705696" y="3062017"/>
            <a:ext cx="554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subportada</a:t>
            </a:r>
            <a:endParaRPr lang="es-CO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7BB850-4D32-AFDB-659A-FACEF4107460}"/>
              </a:ext>
            </a:extLst>
          </p:cNvPr>
          <p:cNvSpPr txBox="1"/>
          <p:nvPr/>
        </p:nvSpPr>
        <p:spPr>
          <a:xfrm>
            <a:off x="1705696" y="2219235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Plantilla</a:t>
            </a:r>
            <a:endParaRPr lang="es-CO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916A70-C5D7-1033-D771-2DD757318B7D}"/>
              </a:ext>
            </a:extLst>
          </p:cNvPr>
          <p:cNvSpPr txBox="1"/>
          <p:nvPr/>
        </p:nvSpPr>
        <p:spPr>
          <a:xfrm>
            <a:off x="1705696" y="4580966"/>
            <a:ext cx="414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ptos" panose="020B0004020202020204" pitchFamily="34" charset="0"/>
              </a:rPr>
              <a:t>Contexto del tema</a:t>
            </a:r>
            <a:endParaRPr lang="es-CO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7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5E18B26-0234-2B36-C42E-DAFF46ED91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F08B1E2-95A1-4C38-B1FD-2B746138EB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6105"/>
            <a:ext cx="2203394" cy="2766483"/>
          </a:xfrm>
          <a:prstGeom prst="rect">
            <a:avLst/>
          </a:prstGeom>
        </p:spPr>
      </p:pic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C70B888E-E621-C8DB-0A02-86C9DB882B57}"/>
              </a:ext>
            </a:extLst>
          </p:cNvPr>
          <p:cNvSpPr txBox="1">
            <a:spLocks/>
          </p:cNvSpPr>
          <p:nvPr/>
        </p:nvSpPr>
        <p:spPr>
          <a:xfrm>
            <a:off x="4104265" y="2106728"/>
            <a:ext cx="7040880" cy="22061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volutpat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wisi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ad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minim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veniam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quis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nostrud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exerci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tation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ullamcorper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suscipit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lobortis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nisl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accumsan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et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iusto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odio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dignissim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qui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blandit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praesent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luptatum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zzril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delenit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augue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duis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te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feugait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nulla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facilisi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endParaRPr lang="es-MX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0EE63126-1E4F-1BCA-4171-71C757108B0F}"/>
              </a:ext>
            </a:extLst>
          </p:cNvPr>
          <p:cNvSpPr txBox="1">
            <a:spLocks/>
          </p:cNvSpPr>
          <p:nvPr/>
        </p:nvSpPr>
        <p:spPr>
          <a:xfrm>
            <a:off x="4104265" y="1398637"/>
            <a:ext cx="7729146" cy="708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F25A2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0" dirty="0">
                <a:solidFill>
                  <a:srgbClr val="007C32"/>
                </a:solidFill>
                <a:latin typeface="Arial Rounded MT Bold" panose="020F0704030504030204" pitchFamily="34" charset="0"/>
              </a:rPr>
              <a:t>Haga clic para añadir título</a:t>
            </a:r>
          </a:p>
        </p:txBody>
      </p:sp>
    </p:spTree>
    <p:extLst>
      <p:ext uri="{BB962C8B-B14F-4D97-AF65-F5344CB8AC3E}">
        <p14:creationId xmlns:p14="http://schemas.microsoft.com/office/powerpoint/2010/main" val="103185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158FB492-1E97-D53B-FAC8-43B7940944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1F8727C-5188-3990-65EB-A3F2E7CD3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79405"/>
              </p:ext>
            </p:extLst>
          </p:nvPr>
        </p:nvGraphicFramePr>
        <p:xfrm>
          <a:off x="3497165" y="4745663"/>
          <a:ext cx="7654288" cy="976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572">
                  <a:extLst>
                    <a:ext uri="{9D8B030D-6E8A-4147-A177-3AD203B41FA5}">
                      <a16:colId xmlns:a16="http://schemas.microsoft.com/office/drawing/2014/main" val="2787967154"/>
                    </a:ext>
                  </a:extLst>
                </a:gridCol>
                <a:gridCol w="1913572">
                  <a:extLst>
                    <a:ext uri="{9D8B030D-6E8A-4147-A177-3AD203B41FA5}">
                      <a16:colId xmlns:a16="http://schemas.microsoft.com/office/drawing/2014/main" val="1122183522"/>
                    </a:ext>
                  </a:extLst>
                </a:gridCol>
                <a:gridCol w="1913572">
                  <a:extLst>
                    <a:ext uri="{9D8B030D-6E8A-4147-A177-3AD203B41FA5}">
                      <a16:colId xmlns:a16="http://schemas.microsoft.com/office/drawing/2014/main" val="2530359511"/>
                    </a:ext>
                  </a:extLst>
                </a:gridCol>
                <a:gridCol w="1913572">
                  <a:extLst>
                    <a:ext uri="{9D8B030D-6E8A-4147-A177-3AD203B41FA5}">
                      <a16:colId xmlns:a16="http://schemas.microsoft.com/office/drawing/2014/main" val="3119800454"/>
                    </a:ext>
                  </a:extLst>
                </a:gridCol>
              </a:tblGrid>
              <a:tr h="4406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latin typeface="EPM Rounded BT Regular" pitchFamily="2" charset="77"/>
                        </a:rPr>
                        <a:t>Coloca texto aquí…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A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43349"/>
                  </a:ext>
                </a:extLst>
              </a:tr>
              <a:tr h="536168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101656"/>
                  </a:ext>
                </a:extLst>
              </a:tr>
            </a:tbl>
          </a:graphicData>
        </a:graphic>
      </p:graphicFrame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292A7A1F-AE81-46F7-4A38-AC34DFE5806D}"/>
              </a:ext>
            </a:extLst>
          </p:cNvPr>
          <p:cNvSpPr txBox="1">
            <a:spLocks/>
          </p:cNvSpPr>
          <p:nvPr/>
        </p:nvSpPr>
        <p:spPr>
          <a:xfrm>
            <a:off x="3422307" y="2401678"/>
            <a:ext cx="8087735" cy="1995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volutpat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wisi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ad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minim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veniam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quis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nostrud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exerci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tation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ullamcorper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suscipit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lobortis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nisl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accumsan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et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iusto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odio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dignissim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qui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blandit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praesent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luptatum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zzril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delenit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augue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duis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te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feugait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nulla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facilisi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Lorem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ipsum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dolor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sit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amet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cons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ectetuer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adipiscing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elit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, sed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diam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nonummy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nibh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euismod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tincidunt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ut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laoreet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dolore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magna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aliquam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erat</a:t>
            </a:r>
            <a:endParaRPr lang="es-MX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7250BCE6-925E-C006-C67F-40653C81111F}"/>
              </a:ext>
            </a:extLst>
          </p:cNvPr>
          <p:cNvSpPr txBox="1">
            <a:spLocks/>
          </p:cNvSpPr>
          <p:nvPr/>
        </p:nvSpPr>
        <p:spPr>
          <a:xfrm>
            <a:off x="3422307" y="1293477"/>
            <a:ext cx="7729146" cy="7080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F25A2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0" dirty="0">
                <a:solidFill>
                  <a:srgbClr val="007C32"/>
                </a:solidFill>
                <a:latin typeface="Arial Rounded MT Bold" panose="020F0704030504030204" pitchFamily="34" charset="0"/>
              </a:rPr>
              <a:t>Haga clic para añadir título</a:t>
            </a:r>
          </a:p>
        </p:txBody>
      </p:sp>
    </p:spTree>
    <p:extLst>
      <p:ext uri="{BB962C8B-B14F-4D97-AF65-F5344CB8AC3E}">
        <p14:creationId xmlns:p14="http://schemas.microsoft.com/office/powerpoint/2010/main" val="414513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DC99E6FE-5CFC-D813-8FA8-C57853B669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E691238-6A74-4783-B3A5-320C153A368E}"/>
              </a:ext>
            </a:extLst>
          </p:cNvPr>
          <p:cNvSpPr txBox="1"/>
          <p:nvPr/>
        </p:nvSpPr>
        <p:spPr>
          <a:xfrm>
            <a:off x="906854" y="2123472"/>
            <a:ext cx="444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9BC332"/>
                </a:solidFill>
                <a:latin typeface="Aptos" panose="020B0004020202020204" pitchFamily="34" charset="0"/>
              </a:rPr>
              <a:t>Contexto del tema</a:t>
            </a:r>
            <a:endParaRPr lang="es-CO" sz="2800" dirty="0">
              <a:solidFill>
                <a:srgbClr val="9BC332"/>
              </a:solidFill>
              <a:latin typeface="Aptos" panose="020B00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5258F0-90D1-4C3D-AC52-DD453D390E8E}"/>
              </a:ext>
            </a:extLst>
          </p:cNvPr>
          <p:cNvSpPr txBox="1"/>
          <p:nvPr/>
        </p:nvSpPr>
        <p:spPr>
          <a:xfrm>
            <a:off x="859126" y="848048"/>
            <a:ext cx="605267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s-ES" sz="5400" dirty="0">
                <a:solidFill>
                  <a:srgbClr val="00782B"/>
                </a:solidFill>
                <a:latin typeface="Arial Rounded MT Bold" panose="020F0704030504030204" pitchFamily="34" charset="0"/>
              </a:rPr>
              <a:t>Título de</a:t>
            </a:r>
          </a:p>
          <a:p>
            <a:pPr>
              <a:lnSpc>
                <a:spcPts val="5000"/>
              </a:lnSpc>
            </a:pPr>
            <a:r>
              <a:rPr lang="es-ES" sz="5400" dirty="0">
                <a:solidFill>
                  <a:srgbClr val="00782B"/>
                </a:solidFill>
                <a:latin typeface="Arial Rounded MT Bold" panose="020F0704030504030204" pitchFamily="34" charset="0"/>
              </a:rPr>
              <a:t>comparación</a:t>
            </a:r>
            <a:endParaRPr lang="es-CO" sz="5400" dirty="0">
              <a:solidFill>
                <a:srgbClr val="00782B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E1DEBE-CEE2-429D-91A0-61CFC528B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3" b="48009"/>
          <a:stretch/>
        </p:blipFill>
        <p:spPr>
          <a:xfrm rot="12173442">
            <a:off x="-385540" y="-273708"/>
            <a:ext cx="2405993" cy="218127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88E7DB4-DA10-4A16-A531-0E70C7542CDB}"/>
              </a:ext>
            </a:extLst>
          </p:cNvPr>
          <p:cNvSpPr/>
          <p:nvPr/>
        </p:nvSpPr>
        <p:spPr>
          <a:xfrm>
            <a:off x="6162180" y="1678667"/>
            <a:ext cx="4859215" cy="1274884"/>
          </a:xfrm>
          <a:prstGeom prst="roundRect">
            <a:avLst/>
          </a:prstGeom>
          <a:solidFill>
            <a:srgbClr val="9BC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89788890-54B3-41D0-AB7F-D3DCAA79A313}"/>
              </a:ext>
            </a:extLst>
          </p:cNvPr>
          <p:cNvSpPr/>
          <p:nvPr/>
        </p:nvSpPr>
        <p:spPr>
          <a:xfrm>
            <a:off x="6162179" y="3214062"/>
            <a:ext cx="4859215" cy="1274884"/>
          </a:xfrm>
          <a:prstGeom prst="roundRect">
            <a:avLst/>
          </a:prstGeom>
          <a:solidFill>
            <a:srgbClr val="7FA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AC2CF3E-665E-490F-A7C3-442BD8C0429B}"/>
              </a:ext>
            </a:extLst>
          </p:cNvPr>
          <p:cNvSpPr/>
          <p:nvPr/>
        </p:nvSpPr>
        <p:spPr>
          <a:xfrm>
            <a:off x="6162179" y="4749457"/>
            <a:ext cx="4859215" cy="1274884"/>
          </a:xfrm>
          <a:prstGeom prst="roundRect">
            <a:avLst/>
          </a:prstGeom>
          <a:solidFill>
            <a:srgbClr val="007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4D9ED8-EE37-4BFF-8910-09A1FF699623}"/>
              </a:ext>
            </a:extLst>
          </p:cNvPr>
          <p:cNvSpPr txBox="1"/>
          <p:nvPr/>
        </p:nvSpPr>
        <p:spPr>
          <a:xfrm>
            <a:off x="7336580" y="1827943"/>
            <a:ext cx="222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973E65-B8F5-405A-822D-AC5387DDA104}"/>
              </a:ext>
            </a:extLst>
          </p:cNvPr>
          <p:cNvSpPr txBox="1"/>
          <p:nvPr/>
        </p:nvSpPr>
        <p:spPr>
          <a:xfrm>
            <a:off x="7336580" y="2289608"/>
            <a:ext cx="362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nibh</a:t>
            </a:r>
            <a:endParaRPr lang="es-CO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4606B9-4C3D-4B70-9582-D6EDD845006C}"/>
              </a:ext>
            </a:extLst>
          </p:cNvPr>
          <p:cNvSpPr txBox="1"/>
          <p:nvPr/>
        </p:nvSpPr>
        <p:spPr>
          <a:xfrm>
            <a:off x="7381220" y="3342067"/>
            <a:ext cx="222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0FE763-2D31-4715-8FFF-F4E7E1A81C83}"/>
              </a:ext>
            </a:extLst>
          </p:cNvPr>
          <p:cNvSpPr txBox="1"/>
          <p:nvPr/>
        </p:nvSpPr>
        <p:spPr>
          <a:xfrm>
            <a:off x="7381220" y="3803732"/>
            <a:ext cx="362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nibh</a:t>
            </a:r>
            <a:endParaRPr lang="es-CO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D4AA2C9-B136-4201-9532-111DCFDD785A}"/>
              </a:ext>
            </a:extLst>
          </p:cNvPr>
          <p:cNvSpPr txBox="1"/>
          <p:nvPr/>
        </p:nvSpPr>
        <p:spPr>
          <a:xfrm>
            <a:off x="7463282" y="4856214"/>
            <a:ext cx="222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97FEF3-80FC-4838-A079-492AEE02A02E}"/>
              </a:ext>
            </a:extLst>
          </p:cNvPr>
          <p:cNvSpPr txBox="1"/>
          <p:nvPr/>
        </p:nvSpPr>
        <p:spPr>
          <a:xfrm>
            <a:off x="7463282" y="5317879"/>
            <a:ext cx="362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chemeClr val="bg1"/>
                </a:solidFill>
                <a:latin typeface="Aptos" panose="020B0004020202020204" pitchFamily="34" charset="0"/>
              </a:rPr>
              <a:t>nibh</a:t>
            </a:r>
            <a:endParaRPr lang="es-CO" sz="1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2A1E506-A465-434C-9798-27C2D6672F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3" b="48009"/>
          <a:stretch/>
        </p:blipFill>
        <p:spPr>
          <a:xfrm rot="3620830">
            <a:off x="9618211" y="5350615"/>
            <a:ext cx="2405993" cy="218127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831BDC38-9C9D-4EA1-9ED3-D18D6D7C1615}"/>
              </a:ext>
            </a:extLst>
          </p:cNvPr>
          <p:cNvSpPr/>
          <p:nvPr/>
        </p:nvSpPr>
        <p:spPr>
          <a:xfrm>
            <a:off x="6367842" y="1845591"/>
            <a:ext cx="913814" cy="913814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A23C27E-8D8D-4538-89EB-328931F5FA97}"/>
              </a:ext>
            </a:extLst>
          </p:cNvPr>
          <p:cNvSpPr/>
          <p:nvPr/>
        </p:nvSpPr>
        <p:spPr>
          <a:xfrm>
            <a:off x="6367842" y="3385482"/>
            <a:ext cx="913814" cy="913814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BB84E6C-D5A2-4EAA-A1A7-99FCBB9879FA}"/>
              </a:ext>
            </a:extLst>
          </p:cNvPr>
          <p:cNvSpPr/>
          <p:nvPr/>
        </p:nvSpPr>
        <p:spPr>
          <a:xfrm>
            <a:off x="6367842" y="4929992"/>
            <a:ext cx="913814" cy="913814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97798D7-DE91-4DE8-B673-078740911C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90" y="1985524"/>
            <a:ext cx="682270" cy="66116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1ADC6BD-1C90-42A5-AF07-2471B4A251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348" y="3490720"/>
            <a:ext cx="513044" cy="65360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F0F393C-DD1D-4051-A13F-F6FF7C5718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07" y="5146836"/>
            <a:ext cx="647848" cy="5144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ADAC3C-F6B4-8A69-A4C2-D89E34549B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864" y="3070831"/>
            <a:ext cx="5643491" cy="39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7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FB7F0-2A89-5C7F-8DD1-9A865D140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14F363-166C-2C45-9C4B-24B6893FE6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7B9C5D9-474A-ECBA-BA7B-F077A25B0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33" y="1323582"/>
            <a:ext cx="1217687" cy="12257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48FD08-EF7A-218B-35C8-0FEAF7253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34" y="2817742"/>
            <a:ext cx="1217687" cy="12257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C120B88-1A5B-DD67-419B-82893808D4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33" y="4311902"/>
            <a:ext cx="1217687" cy="12257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3A3486-54E6-F6FC-1904-4563D75F88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83" y="1589345"/>
            <a:ext cx="735067" cy="7830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8C85A5-C938-6587-59D2-DD283D0A3E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15" y="3003970"/>
            <a:ext cx="803460" cy="8614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8102D5-7D0A-A855-2959-604A85EFE4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039" y="4547873"/>
            <a:ext cx="777336" cy="8016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05FA80B-9645-CEA7-5870-116FAC481F0D}"/>
              </a:ext>
            </a:extLst>
          </p:cNvPr>
          <p:cNvSpPr txBox="1"/>
          <p:nvPr/>
        </p:nvSpPr>
        <p:spPr>
          <a:xfrm>
            <a:off x="2649670" y="1323582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3874D4-67DB-1FD9-44A4-75F380A4F442}"/>
              </a:ext>
            </a:extLst>
          </p:cNvPr>
          <p:cNvSpPr txBox="1"/>
          <p:nvPr/>
        </p:nvSpPr>
        <p:spPr>
          <a:xfrm>
            <a:off x="2649670" y="1774459"/>
            <a:ext cx="3629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nibh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euismod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tincidunt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ut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laoreet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dolore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magna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AEA30E-511E-8C72-B3CB-FCC8170532FE}"/>
              </a:ext>
            </a:extLst>
          </p:cNvPr>
          <p:cNvSpPr txBox="1"/>
          <p:nvPr/>
        </p:nvSpPr>
        <p:spPr>
          <a:xfrm>
            <a:off x="2649670" y="2816253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DD78E1-F9BF-E844-B976-6038288FD2C4}"/>
              </a:ext>
            </a:extLst>
          </p:cNvPr>
          <p:cNvSpPr txBox="1"/>
          <p:nvPr/>
        </p:nvSpPr>
        <p:spPr>
          <a:xfrm>
            <a:off x="2649670" y="3267130"/>
            <a:ext cx="3629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nibh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euismod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tincidunt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ut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laoreet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dolore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magna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987D90-4D5C-EB01-87AD-8FB621E81E61}"/>
              </a:ext>
            </a:extLst>
          </p:cNvPr>
          <p:cNvSpPr txBox="1"/>
          <p:nvPr/>
        </p:nvSpPr>
        <p:spPr>
          <a:xfrm>
            <a:off x="2649670" y="4267973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Lorem</a:t>
            </a:r>
            <a:r>
              <a:rPr lang="es-ES" sz="2400" dirty="0">
                <a:solidFill>
                  <a:srgbClr val="9BC332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 err="1">
                <a:solidFill>
                  <a:srgbClr val="9BC332"/>
                </a:solidFill>
                <a:latin typeface="Arial Rounded MT Bold" panose="020F0704030504030204" pitchFamily="34" charset="0"/>
              </a:rPr>
              <a:t>ipsum</a:t>
            </a:r>
            <a:endParaRPr lang="es-CO" sz="2400" dirty="0">
              <a:solidFill>
                <a:srgbClr val="9BC33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A364CC8-E895-8EDA-E6A2-BF5076763B46}"/>
              </a:ext>
            </a:extLst>
          </p:cNvPr>
          <p:cNvSpPr txBox="1"/>
          <p:nvPr/>
        </p:nvSpPr>
        <p:spPr>
          <a:xfrm>
            <a:off x="2649670" y="4718850"/>
            <a:ext cx="3629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Lorem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ipsum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dolor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sit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amet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consectetuer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adipiscing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elit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, sed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diam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nonummy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nibh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euismod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tincidunt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ut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laoreet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</a:t>
            </a:r>
            <a:r>
              <a:rPr lang="es-CO" sz="1400" dirty="0" err="1">
                <a:solidFill>
                  <a:srgbClr val="8B8D8E"/>
                </a:solidFill>
                <a:latin typeface="Aptos" panose="020B0004020202020204" pitchFamily="34" charset="0"/>
              </a:rPr>
              <a:t>dolore</a:t>
            </a:r>
            <a:r>
              <a:rPr lang="es-CO" sz="1400" dirty="0">
                <a:solidFill>
                  <a:srgbClr val="8B8D8E"/>
                </a:solidFill>
                <a:latin typeface="Aptos" panose="020B0004020202020204" pitchFamily="34" charset="0"/>
              </a:rPr>
              <a:t> magna </a:t>
            </a:r>
          </a:p>
        </p:txBody>
      </p:sp>
    </p:spTree>
    <p:extLst>
      <p:ext uri="{BB962C8B-B14F-4D97-AF65-F5344CB8AC3E}">
        <p14:creationId xmlns:p14="http://schemas.microsoft.com/office/powerpoint/2010/main" val="92256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621</Words>
  <Application>Microsoft Office PowerPoint</Application>
  <PresentationFormat>Panorámica</PresentationFormat>
  <Paragraphs>65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Arial Rounded MT Bold</vt:lpstr>
      <vt:lpstr>EPM Rounded BT Regular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Esteban Gallego</dc:creator>
  <cp:lastModifiedBy>ANDREA ACOSTA RODRIGUEZ</cp:lastModifiedBy>
  <cp:revision>3</cp:revision>
  <dcterms:created xsi:type="dcterms:W3CDTF">2026-03-17T00:51:56Z</dcterms:created>
  <dcterms:modified xsi:type="dcterms:W3CDTF">2026-04-06T18:54:44Z</dcterms:modified>
</cp:coreProperties>
</file>